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66" r:id="rId3"/>
    <p:sldId id="257" r:id="rId4"/>
    <p:sldId id="265" r:id="rId5"/>
    <p:sldId id="264" r:id="rId6"/>
    <p:sldId id="258" r:id="rId7"/>
    <p:sldId id="259" r:id="rId8"/>
    <p:sldId id="260" r:id="rId9"/>
    <p:sldId id="261" r:id="rId10"/>
    <p:sldId id="269" r:id="rId11"/>
    <p:sldId id="262" r:id="rId12"/>
    <p:sldId id="263" r:id="rId13"/>
    <p:sldId id="270" r:id="rId14"/>
    <p:sldId id="268" r:id="rId15"/>
    <p:sldId id="272" r:id="rId16"/>
    <p:sldId id="273" r:id="rId17"/>
    <p:sldId id="271" r:id="rId18"/>
  </p:sldIdLst>
  <p:sldSz cx="12192000" cy="68580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61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32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hyperlink" Target="mailto:christine.childs@saintjosephlectoure.com" TargetMode="Externa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hyperlink" Target="mailto:christine.childs@saintjosephlectoure.com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7C1BF5-3F9E-47DA-BEF8-FF131F14D9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Anti-</a:t>
            </a:r>
            <a:r>
              <a:rPr lang="fr-FR" dirty="0" err="1"/>
              <a:t>vorbild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E2F475-29EF-4DDE-A55F-F4925A9EC3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Warum</a:t>
            </a:r>
            <a:r>
              <a:rPr lang="fr-FR" dirty="0"/>
              <a:t> </a:t>
            </a:r>
            <a:r>
              <a:rPr lang="fr-FR" dirty="0" err="1"/>
              <a:t>können</a:t>
            </a:r>
            <a:r>
              <a:rPr lang="fr-FR" dirty="0"/>
              <a:t> </a:t>
            </a:r>
            <a:r>
              <a:rPr lang="fr-FR" dirty="0" err="1"/>
              <a:t>sie</a:t>
            </a:r>
            <a:r>
              <a:rPr lang="fr-FR" dirty="0"/>
              <a:t> </a:t>
            </a:r>
            <a:r>
              <a:rPr lang="fr-FR" dirty="0" err="1"/>
              <a:t>auch</a:t>
            </a:r>
            <a:r>
              <a:rPr lang="fr-FR" dirty="0"/>
              <a:t> </a:t>
            </a:r>
            <a:r>
              <a:rPr lang="fr-FR" dirty="0" err="1"/>
              <a:t>wichtig</a:t>
            </a:r>
            <a:r>
              <a:rPr lang="fr-FR" dirty="0"/>
              <a:t> sein? </a:t>
            </a:r>
          </a:p>
        </p:txBody>
      </p:sp>
    </p:spTree>
    <p:extLst>
      <p:ext uri="{BB962C8B-B14F-4D97-AF65-F5344CB8AC3E}">
        <p14:creationId xmlns:p14="http://schemas.microsoft.com/office/powerpoint/2010/main" val="2553678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2A7E51-3579-4BAA-B07B-B26077036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Début cours du 16 novembre 2020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CF52CE-944B-4202-BB22-660A2F5B0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609600"/>
          </a:xfrm>
        </p:spPr>
        <p:txBody>
          <a:bodyPr/>
          <a:lstStyle/>
          <a:p>
            <a:r>
              <a:rPr lang="fr-FR" dirty="0"/>
              <a:t>Introduction audio à écouter :</a:t>
            </a:r>
          </a:p>
        </p:txBody>
      </p:sp>
      <p:pic>
        <p:nvPicPr>
          <p:cNvPr id="4" name="Son enregistré">
            <a:hlinkClick r:id="" action="ppaction://media"/>
            <a:extLst>
              <a:ext uri="{FF2B5EF4-FFF2-40B4-BE49-F238E27FC236}">
                <a16:creationId xmlns:a16="http://schemas.microsoft.com/office/drawing/2014/main" id="{B5FCB4C3-0A84-4158-B137-49B974F437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72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3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116452-5E0F-437F-9566-C69AFE142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Seite 75 – </a:t>
            </a:r>
            <a:r>
              <a:rPr lang="fr-FR" dirty="0" err="1"/>
              <a:t>Beantworte</a:t>
            </a:r>
            <a:r>
              <a:rPr lang="fr-FR" dirty="0"/>
              <a:t> die </a:t>
            </a:r>
            <a:r>
              <a:rPr lang="fr-FR" dirty="0" err="1"/>
              <a:t>Fragen</a:t>
            </a:r>
            <a:r>
              <a:rPr lang="fr-FR" dirty="0"/>
              <a:t> </a:t>
            </a:r>
            <a:r>
              <a:rPr lang="fr-FR" dirty="0" err="1"/>
              <a:t>zum</a:t>
            </a:r>
            <a:r>
              <a:rPr lang="fr-FR" dirty="0"/>
              <a:t> </a:t>
            </a:r>
            <a:r>
              <a:rPr lang="fr-FR" dirty="0" err="1"/>
              <a:t>Video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DF4A2A-6D7F-4F2A-BD26-42863A2E7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Definition</a:t>
            </a:r>
            <a:r>
              <a:rPr lang="fr-FR" dirty="0"/>
              <a:t> –Anti – </a:t>
            </a:r>
            <a:r>
              <a:rPr lang="fr-FR" dirty="0" err="1"/>
              <a:t>Vorbild</a:t>
            </a:r>
            <a:r>
              <a:rPr lang="fr-FR" dirty="0"/>
              <a:t> : ( </a:t>
            </a:r>
            <a:r>
              <a:rPr lang="fr-FR" dirty="0" err="1"/>
              <a:t>bist</a:t>
            </a:r>
            <a:r>
              <a:rPr lang="fr-FR" dirty="0"/>
              <a:t> du </a:t>
            </a:r>
            <a:r>
              <a:rPr lang="fr-FR" dirty="0" err="1"/>
              <a:t>damit</a:t>
            </a:r>
            <a:r>
              <a:rPr lang="fr-FR" dirty="0"/>
              <a:t> </a:t>
            </a:r>
            <a:r>
              <a:rPr lang="fr-FR" dirty="0" err="1"/>
              <a:t>einverstanden</a:t>
            </a:r>
            <a:r>
              <a:rPr lang="fr-FR" dirty="0"/>
              <a:t> ? )</a:t>
            </a:r>
          </a:p>
          <a:p>
            <a:endParaRPr lang="fr-FR" dirty="0"/>
          </a:p>
          <a:p>
            <a:r>
              <a:rPr lang="fr-FR" b="1" dirty="0" err="1"/>
              <a:t>Beispiele</a:t>
            </a:r>
            <a:r>
              <a:rPr lang="fr-FR" b="1" dirty="0"/>
              <a:t> : </a:t>
            </a:r>
          </a:p>
          <a:p>
            <a:r>
              <a:rPr lang="fr-FR" dirty="0"/>
              <a:t>Die </a:t>
            </a:r>
            <a:r>
              <a:rPr lang="fr-FR" dirty="0" err="1"/>
              <a:t>Bereiche</a:t>
            </a:r>
            <a:r>
              <a:rPr lang="fr-FR" dirty="0"/>
              <a:t> </a:t>
            </a:r>
            <a:r>
              <a:rPr lang="fr-FR" dirty="0" err="1"/>
              <a:t>sind</a:t>
            </a:r>
            <a:r>
              <a:rPr lang="fr-FR" dirty="0"/>
              <a:t> : </a:t>
            </a:r>
          </a:p>
          <a:p>
            <a:endParaRPr lang="fr-FR" dirty="0"/>
          </a:p>
          <a:p>
            <a:r>
              <a:rPr lang="fr-FR" dirty="0"/>
              <a:t>Anti-</a:t>
            </a:r>
            <a:r>
              <a:rPr lang="fr-FR" dirty="0" err="1"/>
              <a:t>Vorbilder</a:t>
            </a:r>
            <a:r>
              <a:rPr lang="fr-FR" dirty="0"/>
              <a:t> </a:t>
            </a:r>
            <a:r>
              <a:rPr lang="fr-FR" dirty="0" err="1"/>
              <a:t>sind</a:t>
            </a:r>
            <a:r>
              <a:rPr lang="fr-FR" dirty="0"/>
              <a:t> </a:t>
            </a:r>
            <a:r>
              <a:rPr lang="fr-FR" dirty="0" err="1"/>
              <a:t>wichitig</a:t>
            </a:r>
            <a:r>
              <a:rPr lang="fr-FR" dirty="0"/>
              <a:t> , </a:t>
            </a:r>
            <a:r>
              <a:rPr lang="fr-FR" dirty="0" err="1"/>
              <a:t>weil</a:t>
            </a:r>
            <a:r>
              <a:rPr lang="fr-FR" dirty="0"/>
              <a:t> </a:t>
            </a:r>
          </a:p>
          <a:p>
            <a:pPr marL="0" indent="0">
              <a:buNone/>
            </a:pPr>
            <a:r>
              <a:rPr lang="fr-FR" dirty="0" err="1">
                <a:solidFill>
                  <a:srgbClr val="FF0000"/>
                </a:solidFill>
              </a:rPr>
              <a:t>Antwort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nach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dem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Video</a:t>
            </a:r>
            <a:r>
              <a:rPr lang="fr-FR" dirty="0">
                <a:solidFill>
                  <a:srgbClr val="FF0000"/>
                </a:solidFill>
              </a:rPr>
              <a:t> . </a:t>
            </a:r>
            <a:r>
              <a:rPr lang="fr-FR" dirty="0" err="1">
                <a:solidFill>
                  <a:srgbClr val="FF0000"/>
                </a:solidFill>
              </a:rPr>
              <a:t>Das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Video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ist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auf</a:t>
            </a:r>
            <a:r>
              <a:rPr lang="fr-FR" dirty="0">
                <a:solidFill>
                  <a:srgbClr val="FF0000"/>
                </a:solidFill>
              </a:rPr>
              <a:t> der </a:t>
            </a:r>
            <a:r>
              <a:rPr lang="fr-FR" dirty="0" err="1">
                <a:solidFill>
                  <a:srgbClr val="FF0000"/>
                </a:solidFill>
              </a:rPr>
              <a:t>kommenden</a:t>
            </a:r>
            <a:r>
              <a:rPr lang="fr-FR" dirty="0">
                <a:solidFill>
                  <a:srgbClr val="FF0000"/>
                </a:solidFill>
              </a:rPr>
              <a:t> Seite </a:t>
            </a:r>
          </a:p>
          <a:p>
            <a:pPr lvl="1"/>
            <a:r>
              <a:rPr lang="fr-FR" dirty="0">
                <a:solidFill>
                  <a:srgbClr val="FF0000"/>
                </a:solidFill>
              </a:rPr>
              <a:t>( la réponse est après la vidéo , la vidéo est sur la diapo suivante 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8218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A68CF3-AD65-432E-8891-6FCD287BD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Video</a:t>
            </a:r>
            <a:r>
              <a:rPr lang="fr-FR" dirty="0"/>
              <a:t> : Anti-</a:t>
            </a:r>
            <a:r>
              <a:rPr lang="fr-FR" dirty="0" err="1"/>
              <a:t>Vorbilder</a:t>
            </a:r>
            <a:endParaRPr lang="fr-FR" dirty="0"/>
          </a:p>
        </p:txBody>
      </p:sp>
      <p:pic>
        <p:nvPicPr>
          <p:cNvPr id="4" name="A4_K1_Anti-Vorbilder_video14">
            <a:hlinkClick r:id="" action="ppaction://media"/>
            <a:extLst>
              <a:ext uri="{FF2B5EF4-FFF2-40B4-BE49-F238E27FC236}">
                <a16:creationId xmlns:a16="http://schemas.microsoft.com/office/drawing/2014/main" id="{F4F958D9-6C30-4A94-9C60-98DF0BA632F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97150" y="2103438"/>
            <a:ext cx="6996113" cy="3932237"/>
          </a:xfrm>
        </p:spPr>
      </p:pic>
    </p:spTree>
    <p:extLst>
      <p:ext uri="{BB962C8B-B14F-4D97-AF65-F5344CB8AC3E}">
        <p14:creationId xmlns:p14="http://schemas.microsoft.com/office/powerpoint/2010/main" val="56697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1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116452-5E0F-437F-9566-C69AFE142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Seite 75 – </a:t>
            </a:r>
            <a:r>
              <a:rPr lang="fr-FR" dirty="0" err="1"/>
              <a:t>Beantworte</a:t>
            </a:r>
            <a:r>
              <a:rPr lang="fr-FR" dirty="0"/>
              <a:t> die </a:t>
            </a:r>
            <a:r>
              <a:rPr lang="fr-FR" dirty="0" err="1"/>
              <a:t>Fragen</a:t>
            </a:r>
            <a:r>
              <a:rPr lang="fr-FR" dirty="0"/>
              <a:t> </a:t>
            </a:r>
            <a:r>
              <a:rPr lang="fr-FR" dirty="0" err="1"/>
              <a:t>zum</a:t>
            </a:r>
            <a:r>
              <a:rPr lang="fr-FR" dirty="0"/>
              <a:t> </a:t>
            </a:r>
            <a:r>
              <a:rPr lang="fr-FR" dirty="0" err="1"/>
              <a:t>Video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DF4A2A-6D7F-4F2A-BD26-42863A2E7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Definition</a:t>
            </a:r>
            <a:r>
              <a:rPr lang="fr-FR" dirty="0"/>
              <a:t> –Anti – </a:t>
            </a:r>
            <a:r>
              <a:rPr lang="fr-FR" dirty="0" err="1"/>
              <a:t>Vorbild</a:t>
            </a:r>
            <a:r>
              <a:rPr lang="fr-FR" dirty="0"/>
              <a:t> : ( </a:t>
            </a:r>
            <a:r>
              <a:rPr lang="fr-FR" dirty="0" err="1"/>
              <a:t>bist</a:t>
            </a:r>
            <a:r>
              <a:rPr lang="fr-FR" dirty="0"/>
              <a:t> du </a:t>
            </a:r>
            <a:r>
              <a:rPr lang="fr-FR" dirty="0" err="1"/>
              <a:t>damit</a:t>
            </a:r>
            <a:r>
              <a:rPr lang="fr-FR" dirty="0"/>
              <a:t> </a:t>
            </a:r>
            <a:r>
              <a:rPr lang="fr-FR" dirty="0" err="1"/>
              <a:t>einverstanden</a:t>
            </a:r>
            <a:r>
              <a:rPr lang="fr-FR" dirty="0"/>
              <a:t> ? )</a:t>
            </a:r>
          </a:p>
          <a:p>
            <a:r>
              <a:rPr lang="fr-FR" b="1" dirty="0" err="1"/>
              <a:t>Beispiele</a:t>
            </a:r>
            <a:r>
              <a:rPr lang="fr-FR" b="1" dirty="0"/>
              <a:t> : </a:t>
            </a:r>
          </a:p>
          <a:p>
            <a:endParaRPr lang="fr-FR" dirty="0"/>
          </a:p>
          <a:p>
            <a:r>
              <a:rPr lang="fr-FR" dirty="0"/>
              <a:t>Anti-</a:t>
            </a:r>
            <a:r>
              <a:rPr lang="fr-FR" dirty="0" err="1"/>
              <a:t>Vorbilder</a:t>
            </a:r>
            <a:r>
              <a:rPr lang="fr-FR" dirty="0"/>
              <a:t> </a:t>
            </a:r>
            <a:r>
              <a:rPr lang="fr-FR" dirty="0" err="1"/>
              <a:t>sind</a:t>
            </a:r>
            <a:r>
              <a:rPr lang="fr-FR" dirty="0"/>
              <a:t> </a:t>
            </a:r>
            <a:r>
              <a:rPr lang="fr-FR" dirty="0" err="1"/>
              <a:t>wichitig</a:t>
            </a:r>
            <a:r>
              <a:rPr lang="fr-FR" dirty="0"/>
              <a:t> , </a:t>
            </a:r>
            <a:r>
              <a:rPr lang="fr-FR" dirty="0" err="1"/>
              <a:t>weil</a:t>
            </a:r>
            <a:r>
              <a:rPr lang="fr-FR" dirty="0"/>
              <a:t> man </a:t>
            </a:r>
          </a:p>
          <a:p>
            <a:endParaRPr lang="fr-FR" dirty="0"/>
          </a:p>
          <a:p>
            <a:r>
              <a:rPr lang="fr-FR" dirty="0">
                <a:highlight>
                  <a:srgbClr val="00FF00"/>
                </a:highlight>
              </a:rPr>
              <a:t>Réponses dans doc PROF</a:t>
            </a:r>
          </a:p>
          <a:p>
            <a:pPr lvl="1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223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DBBA6C-289D-46DF-A23C-74BD8C702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Exprimer son avis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7895D6-A190-4F63-9183-476FD9625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ighlight>
                  <a:srgbClr val="FFFF00"/>
                </a:highlight>
              </a:rPr>
              <a:t>ANTI – VORBILDER : </a:t>
            </a:r>
            <a:r>
              <a:rPr lang="fr-FR" dirty="0" err="1">
                <a:highlight>
                  <a:srgbClr val="FFFF00"/>
                </a:highlight>
              </a:rPr>
              <a:t>wie</a:t>
            </a:r>
            <a:r>
              <a:rPr lang="fr-FR" dirty="0">
                <a:highlight>
                  <a:srgbClr val="FFFF00"/>
                </a:highlight>
              </a:rPr>
              <a:t> </a:t>
            </a:r>
            <a:r>
              <a:rPr lang="fr-FR" dirty="0" err="1">
                <a:highlight>
                  <a:srgbClr val="FFFF00"/>
                </a:highlight>
              </a:rPr>
              <a:t>findest</a:t>
            </a:r>
            <a:r>
              <a:rPr lang="fr-FR" dirty="0">
                <a:highlight>
                  <a:srgbClr val="FFFF00"/>
                </a:highlight>
              </a:rPr>
              <a:t> du </a:t>
            </a:r>
            <a:r>
              <a:rPr lang="fr-FR" dirty="0" err="1">
                <a:highlight>
                  <a:srgbClr val="FFFF00"/>
                </a:highlight>
              </a:rPr>
              <a:t>diese</a:t>
            </a:r>
            <a:r>
              <a:rPr lang="fr-FR" dirty="0">
                <a:highlight>
                  <a:srgbClr val="FFFF00"/>
                </a:highlight>
              </a:rPr>
              <a:t> </a:t>
            </a:r>
            <a:r>
              <a:rPr lang="fr-FR" dirty="0" err="1">
                <a:highlight>
                  <a:srgbClr val="FFFF00"/>
                </a:highlight>
              </a:rPr>
              <a:t>Idee</a:t>
            </a:r>
            <a:r>
              <a:rPr lang="fr-FR" dirty="0">
                <a:highlight>
                  <a:srgbClr val="FFFF00"/>
                </a:highlight>
              </a:rPr>
              <a:t>? </a:t>
            </a:r>
          </a:p>
          <a:p>
            <a:endParaRPr lang="fr-FR" dirty="0"/>
          </a:p>
          <a:p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denke</a:t>
            </a:r>
            <a:r>
              <a:rPr lang="fr-FR" dirty="0"/>
              <a:t> / </a:t>
            </a:r>
            <a:r>
              <a:rPr lang="fr-FR" dirty="0" err="1"/>
              <a:t>finde</a:t>
            </a:r>
            <a:r>
              <a:rPr lang="fr-FR" dirty="0"/>
              <a:t> , </a:t>
            </a:r>
            <a:r>
              <a:rPr lang="fr-FR" dirty="0" err="1"/>
              <a:t>dass</a:t>
            </a:r>
            <a:r>
              <a:rPr lang="fr-FR" dirty="0"/>
              <a:t> </a:t>
            </a:r>
          </a:p>
          <a:p>
            <a:r>
              <a:rPr lang="fr-FR" dirty="0" err="1"/>
              <a:t>Ich</a:t>
            </a:r>
            <a:r>
              <a:rPr lang="fr-FR" dirty="0"/>
              <a:t> bin mir </a:t>
            </a:r>
            <a:r>
              <a:rPr lang="fr-FR" dirty="0" err="1"/>
              <a:t>sicher</a:t>
            </a:r>
            <a:r>
              <a:rPr lang="fr-FR" dirty="0"/>
              <a:t> , </a:t>
            </a:r>
            <a:r>
              <a:rPr lang="fr-FR" dirty="0" err="1"/>
              <a:t>dass</a:t>
            </a:r>
            <a:r>
              <a:rPr lang="fr-FR" dirty="0"/>
              <a:t> .. ( je suis certain ( e ), que .. )</a:t>
            </a:r>
          </a:p>
          <a:p>
            <a:r>
              <a:rPr lang="fr-FR" dirty="0" err="1"/>
              <a:t>Ich</a:t>
            </a:r>
            <a:r>
              <a:rPr lang="fr-FR" dirty="0"/>
              <a:t> bin </a:t>
            </a:r>
            <a:r>
              <a:rPr lang="fr-FR" dirty="0" err="1"/>
              <a:t>davon</a:t>
            </a:r>
            <a:r>
              <a:rPr lang="fr-FR" dirty="0"/>
              <a:t> </a:t>
            </a:r>
            <a:r>
              <a:rPr lang="fr-FR" dirty="0" err="1"/>
              <a:t>überzeugt</a:t>
            </a:r>
            <a:r>
              <a:rPr lang="fr-FR" dirty="0"/>
              <a:t> , </a:t>
            </a:r>
            <a:r>
              <a:rPr lang="fr-FR" dirty="0" err="1"/>
              <a:t>dass</a:t>
            </a:r>
            <a:r>
              <a:rPr lang="fr-FR" dirty="0"/>
              <a:t> .. ( je suis convaincu ( e ) , que )</a:t>
            </a:r>
          </a:p>
          <a:p>
            <a:r>
              <a:rPr lang="fr-FR" dirty="0" err="1"/>
              <a:t>Meiner</a:t>
            </a:r>
            <a:r>
              <a:rPr lang="fr-FR" dirty="0"/>
              <a:t> Meinung </a:t>
            </a:r>
            <a:r>
              <a:rPr lang="fr-FR" dirty="0" err="1"/>
              <a:t>nach</a:t>
            </a:r>
            <a:r>
              <a:rPr lang="fr-FR" dirty="0"/>
              <a:t> ..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Du « </a:t>
            </a:r>
            <a:r>
              <a:rPr lang="fr-FR" dirty="0" err="1"/>
              <a:t>postest</a:t>
            </a:r>
            <a:r>
              <a:rPr lang="fr-FR" dirty="0"/>
              <a:t> » </a:t>
            </a:r>
            <a:r>
              <a:rPr lang="fr-FR" dirty="0" err="1"/>
              <a:t>ein</a:t>
            </a:r>
            <a:r>
              <a:rPr lang="fr-FR" dirty="0"/>
              <a:t> </a:t>
            </a:r>
            <a:r>
              <a:rPr lang="fr-FR" dirty="0" err="1"/>
              <a:t>Kommentar</a:t>
            </a:r>
            <a:r>
              <a:rPr lang="fr-FR" dirty="0"/>
              <a:t> </a:t>
            </a:r>
            <a:r>
              <a:rPr lang="fr-FR" dirty="0" err="1"/>
              <a:t>für</a:t>
            </a:r>
            <a:r>
              <a:rPr lang="fr-FR" dirty="0"/>
              <a:t> </a:t>
            </a:r>
            <a:r>
              <a:rPr lang="fr-FR" dirty="0" err="1"/>
              <a:t>diesen</a:t>
            </a:r>
            <a:r>
              <a:rPr lang="fr-FR" dirty="0"/>
              <a:t> </a:t>
            </a:r>
            <a:r>
              <a:rPr lang="fr-FR" dirty="0" err="1"/>
              <a:t>Youtuber</a:t>
            </a:r>
            <a:r>
              <a:rPr lang="fr-FR" dirty="0"/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3872460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84352D-C241-4489-91B2-27571EB01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Mein </a:t>
            </a:r>
            <a:r>
              <a:rPr lang="fr-FR" dirty="0" err="1"/>
              <a:t>Kommentar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D49A77-C236-4223-B2DF-D22E7BF6F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Beispiele</a:t>
            </a:r>
            <a:r>
              <a:rPr lang="fr-FR" dirty="0"/>
              <a:t> – idées de réponses :</a:t>
            </a:r>
          </a:p>
          <a:p>
            <a:endParaRPr lang="fr-FR" dirty="0"/>
          </a:p>
          <a:p>
            <a:r>
              <a:rPr lang="fr-FR" dirty="0">
                <a:solidFill>
                  <a:srgbClr val="FF0000"/>
                </a:solidFill>
                <a:highlight>
                  <a:srgbClr val="00FF00"/>
                </a:highlight>
              </a:rPr>
              <a:t>Réponses dans doc Prof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852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A90162-97AF-4E74-9E1A-31D1F3DB4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Exercices P. 77-78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E5740C-CCD6-4B37-8D8C-7A46EACAF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1/2/3</a:t>
            </a:r>
          </a:p>
          <a:p>
            <a:r>
              <a:rPr lang="fr-FR" dirty="0"/>
              <a:t>4/5/6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>
                <a:highlight>
                  <a:srgbClr val="00FF00"/>
                </a:highlight>
              </a:rPr>
              <a:t>Réponses dans doc prof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7300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F6092E-B844-4700-975F-D055ECC44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Correction exercices de vocabulaire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DBDC46-94B4-4094-B4EE-3E5DD3969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ighlight>
                  <a:srgbClr val="FFFF00"/>
                </a:highlight>
              </a:rPr>
              <a:t>Cf fichier Prof !!</a:t>
            </a:r>
          </a:p>
        </p:txBody>
      </p:sp>
    </p:spTree>
    <p:extLst>
      <p:ext uri="{BB962C8B-B14F-4D97-AF65-F5344CB8AC3E}">
        <p14:creationId xmlns:p14="http://schemas.microsoft.com/office/powerpoint/2010/main" val="1761072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909E94-2FF6-4259-B497-8390A4BE9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Fin cours du lundi 16 novembre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8214BB-2E8D-49FB-90CC-72008304C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584901"/>
          </a:xfrm>
        </p:spPr>
        <p:txBody>
          <a:bodyPr/>
          <a:lstStyle/>
          <a:p>
            <a:r>
              <a:rPr lang="fr-FR" dirty="0"/>
              <a:t>Tu écoutes le document audio </a:t>
            </a:r>
          </a:p>
        </p:txBody>
      </p:sp>
      <p:pic>
        <p:nvPicPr>
          <p:cNvPr id="4" name="Son enregistré">
            <a:hlinkClick r:id="" action="ppaction://media"/>
            <a:extLst>
              <a:ext uri="{FF2B5EF4-FFF2-40B4-BE49-F238E27FC236}">
                <a16:creationId xmlns:a16="http://schemas.microsoft.com/office/drawing/2014/main" id="{BE0D64DC-B92F-48FD-A2DD-34DB29F1D1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936B4AE-47BC-470A-B9AF-A5998D5C347E}"/>
              </a:ext>
            </a:extLst>
          </p:cNvPr>
          <p:cNvSpPr txBox="1"/>
          <p:nvPr/>
        </p:nvSpPr>
        <p:spPr>
          <a:xfrm>
            <a:off x="1434662" y="3893708"/>
            <a:ext cx="1005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A faire pour le 23 novembre : ( envoyer à </a:t>
            </a:r>
            <a:r>
              <a:rPr lang="fr-FR" b="1" dirty="0">
                <a:hlinkClick r:id="rId5"/>
              </a:rPr>
              <a:t>christine.childs@saintjosephlectoure.com</a:t>
            </a:r>
            <a:r>
              <a:rPr lang="fr-FR" b="1" dirty="0"/>
              <a:t> ou via école directe)</a:t>
            </a:r>
          </a:p>
          <a:p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findest</a:t>
            </a:r>
            <a:r>
              <a:rPr lang="fr-FR" dirty="0"/>
              <a:t> du Anti-</a:t>
            </a:r>
            <a:r>
              <a:rPr lang="fr-FR" dirty="0" err="1"/>
              <a:t>Vorbilder</a:t>
            </a:r>
            <a:r>
              <a:rPr lang="fr-FR" dirty="0"/>
              <a:t> ? </a:t>
            </a:r>
            <a:r>
              <a:rPr lang="fr-FR" dirty="0" err="1"/>
              <a:t>Findest</a:t>
            </a:r>
            <a:r>
              <a:rPr lang="fr-FR" dirty="0"/>
              <a:t> du die </a:t>
            </a:r>
            <a:r>
              <a:rPr lang="fr-FR" dirty="0" err="1"/>
              <a:t>Idee</a:t>
            </a:r>
            <a:r>
              <a:rPr lang="fr-FR" dirty="0"/>
              <a:t> </a:t>
            </a:r>
            <a:r>
              <a:rPr lang="fr-FR" dirty="0" err="1"/>
              <a:t>gut</a:t>
            </a:r>
            <a:r>
              <a:rPr lang="fr-FR" dirty="0"/>
              <a:t> </a:t>
            </a:r>
            <a:r>
              <a:rPr lang="fr-FR" dirty="0" err="1"/>
              <a:t>oder</a:t>
            </a:r>
            <a:r>
              <a:rPr lang="fr-FR" dirty="0"/>
              <a:t> </a:t>
            </a:r>
            <a:r>
              <a:rPr lang="fr-FR" dirty="0" err="1"/>
              <a:t>schlecht</a:t>
            </a:r>
            <a:r>
              <a:rPr lang="fr-FR" dirty="0"/>
              <a:t> ? </a:t>
            </a:r>
            <a:r>
              <a:rPr lang="fr-FR" dirty="0" err="1"/>
              <a:t>Warum</a:t>
            </a:r>
            <a:r>
              <a:rPr lang="fr-FR" dirty="0"/>
              <a:t> 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FD957DB-DC33-457B-B45C-682CAA057033}"/>
              </a:ext>
            </a:extLst>
          </p:cNvPr>
          <p:cNvSpPr txBox="1"/>
          <p:nvPr/>
        </p:nvSpPr>
        <p:spPr>
          <a:xfrm>
            <a:off x="5791200" y="5029200"/>
            <a:ext cx="32266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Une fois de plus, tu utilises les expressions pour donner ton avis : </a:t>
            </a:r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finde</a:t>
            </a:r>
            <a:r>
              <a:rPr lang="fr-FR" dirty="0"/>
              <a:t>, </a:t>
            </a:r>
            <a:r>
              <a:rPr lang="fr-FR" dirty="0" err="1"/>
              <a:t>dass</a:t>
            </a:r>
            <a:r>
              <a:rPr lang="fr-FR" dirty="0"/>
              <a:t> ..; </a:t>
            </a:r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denke</a:t>
            </a:r>
            <a:r>
              <a:rPr lang="fr-FR" dirty="0"/>
              <a:t> , </a:t>
            </a:r>
            <a:r>
              <a:rPr lang="fr-FR" dirty="0" err="1"/>
              <a:t>dass</a:t>
            </a:r>
            <a:r>
              <a:rPr lang="fr-FR" dirty="0"/>
              <a:t>.. ; </a:t>
            </a:r>
            <a:r>
              <a:rPr lang="fr-FR" dirty="0" err="1"/>
              <a:t>Für</a:t>
            </a:r>
            <a:r>
              <a:rPr lang="fr-FR" dirty="0"/>
              <a:t> </a:t>
            </a:r>
            <a:r>
              <a:rPr lang="fr-FR" dirty="0" err="1"/>
              <a:t>mich</a:t>
            </a:r>
            <a:r>
              <a:rPr lang="fr-FR" dirty="0"/>
              <a:t> .. ( … )</a:t>
            </a:r>
          </a:p>
        </p:txBody>
      </p:sp>
    </p:spTree>
    <p:extLst>
      <p:ext uri="{BB962C8B-B14F-4D97-AF65-F5344CB8AC3E}">
        <p14:creationId xmlns:p14="http://schemas.microsoft.com/office/powerpoint/2010/main" val="361744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9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A4D0FC-6334-49F3-A72D-D7AFFE5F1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Rappel ( </a:t>
            </a:r>
            <a:r>
              <a:rPr lang="fr-FR" dirty="0" err="1"/>
              <a:t>cf</a:t>
            </a:r>
            <a:r>
              <a:rPr lang="fr-FR" dirty="0"/>
              <a:t> diaporama « </a:t>
            </a:r>
            <a:r>
              <a:rPr lang="fr-FR" dirty="0" err="1"/>
              <a:t>Vorbilder</a:t>
            </a:r>
            <a:r>
              <a:rPr lang="fr-FR" dirty="0"/>
              <a:t> » )</a:t>
            </a:r>
            <a:br>
              <a:rPr lang="fr-FR" dirty="0"/>
            </a:br>
            <a:r>
              <a:rPr lang="fr-FR" dirty="0"/>
              <a:t>Correction exercices de grammaire </a:t>
            </a:r>
            <a:r>
              <a:rPr lang="fr-FR" dirty="0" err="1"/>
              <a:t>wenn</a:t>
            </a:r>
            <a:r>
              <a:rPr lang="fr-FR" dirty="0"/>
              <a:t> / </a:t>
            </a:r>
            <a:r>
              <a:rPr lang="fr-FR" dirty="0" err="1"/>
              <a:t>als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126F6C-8758-4C11-B8AB-48AD71DC78C4}"/>
              </a:ext>
            </a:extLst>
          </p:cNvPr>
          <p:cNvSpPr txBox="1"/>
          <p:nvPr/>
        </p:nvSpPr>
        <p:spPr>
          <a:xfrm>
            <a:off x="3602421" y="1924191"/>
            <a:ext cx="7000131" cy="4534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ALS : indication de temps ( quand ) utilisée pour un évènement qui s’est déroulé dans la passé et qui ne se reproduira pas. 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WENN : ( quand ) pour parler d’un évènement récurrent, qui se répète. 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3600" kern="1400" spc="-5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Exercices – </a:t>
            </a:r>
            <a:r>
              <a:rPr lang="fr-FR" sz="3600" kern="1400" spc="-50" dirty="0" err="1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Aufgaben</a:t>
            </a:r>
            <a:r>
              <a:rPr lang="fr-FR" sz="3600" kern="1400" spc="-5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1/ 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ALS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meine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Oma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jung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verheiratet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musste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viel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arbeiten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nicht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nur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zu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Hause ,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sondern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auch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der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Fabrik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WENN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nämlich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zur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Arbeit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kam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musste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sich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noch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die Kinder un den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Haushalt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kümmern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Mein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Großvater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hat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zu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Hause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nicht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viel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gemacht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.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WENN er mal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doch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etwas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machte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das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schon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Ausnahme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. Um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mich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hat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sich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mein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Großvater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viel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später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gern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gekümmert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, z. B. ALS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ich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Jahre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alt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die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Schule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ging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115A21D-FB00-48C4-9E3A-5AFD5F5A95FA}"/>
              </a:ext>
            </a:extLst>
          </p:cNvPr>
          <p:cNvSpPr txBox="1"/>
          <p:nvPr/>
        </p:nvSpPr>
        <p:spPr>
          <a:xfrm>
            <a:off x="1066800" y="2500604"/>
            <a:ext cx="1900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Wenn</a:t>
            </a:r>
            <a:r>
              <a:rPr lang="fr-FR" dirty="0"/>
              <a:t> / Als</a:t>
            </a:r>
          </a:p>
        </p:txBody>
      </p:sp>
    </p:spTree>
    <p:extLst>
      <p:ext uri="{BB962C8B-B14F-4D97-AF65-F5344CB8AC3E}">
        <p14:creationId xmlns:p14="http://schemas.microsoft.com/office/powerpoint/2010/main" val="1127618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D4218F-59C2-42F4-9C5F-F5B9EE9EF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278" y="1323728"/>
            <a:ext cx="2656114" cy="1371600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Wenn</a:t>
            </a:r>
            <a:r>
              <a:rPr lang="fr-FR" dirty="0"/>
              <a:t> &amp;</a:t>
            </a:r>
            <a:br>
              <a:rPr lang="fr-FR" dirty="0"/>
            </a:br>
            <a:r>
              <a:rPr lang="fr-FR" dirty="0"/>
              <a:t> Als . (Suite)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0290826-52E0-4478-9954-9B82AFF6706D}"/>
              </a:ext>
            </a:extLst>
          </p:cNvPr>
          <p:cNvSpPr txBox="1"/>
          <p:nvPr/>
        </p:nvSpPr>
        <p:spPr>
          <a:xfrm>
            <a:off x="3048778" y="409552"/>
            <a:ext cx="6097554" cy="6038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2/ 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A/ ALS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meine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Mutter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noch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hein Kind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das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Leben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nicht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einfach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B/ WENN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von der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Schule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kam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musste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sich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als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ße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Schwester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ihre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Geschwister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kümmern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C/ WENN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ich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mit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meiner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Mutter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darüber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spreche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verstehe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ich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dass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es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nicht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einfach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für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sie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D/ ALS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ich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selber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16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waren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Felix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Neureuther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Laura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Dahlmeier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meine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Vorbilder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3/ 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Als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ich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klein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mein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Vorbild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Chantal Goya ,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weil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sie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gut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tanzen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singen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konnte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Als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ich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älter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wurde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mein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Vorbild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Grace Kelly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Ich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habe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mich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von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meinen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Vorbildern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distanziert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weil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die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Realität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wichtiger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als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die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Fiktion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. Mein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Vorbild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wurde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,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immer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noch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mein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Oma </a:t>
            </a:r>
            <a:r>
              <a:rPr lang="fr-F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Anneliese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749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73C064-9424-4376-90DB-16F90582E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Interrogation - VORBILDER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2F45F5-9F19-45C6-A086-6D9223BC3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Compréhension de l ’oral </a:t>
            </a:r>
          </a:p>
          <a:p>
            <a:r>
              <a:rPr lang="fr-FR" dirty="0"/>
              <a:t>Expression écrite </a:t>
            </a:r>
          </a:p>
          <a:p>
            <a:endParaRPr lang="fr-FR" dirty="0"/>
          </a:p>
          <a:p>
            <a:r>
              <a:rPr lang="fr-FR" b="1" dirty="0"/>
              <a:t>C’est noté . </a:t>
            </a:r>
          </a:p>
        </p:txBody>
      </p:sp>
    </p:spTree>
    <p:extLst>
      <p:ext uri="{BB962C8B-B14F-4D97-AF65-F5344CB8AC3E}">
        <p14:creationId xmlns:p14="http://schemas.microsoft.com/office/powerpoint/2010/main" val="1052594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25E667-035E-4E76-A5AD-49E6BD368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 faire cours du lundi 23 novembre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CA72C9-DD40-4F6C-9786-92841FA97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911" y="4843807"/>
            <a:ext cx="10058400" cy="852915"/>
          </a:xfrm>
        </p:spPr>
        <p:txBody>
          <a:bodyPr>
            <a:normAutofit/>
          </a:bodyPr>
          <a:lstStyle/>
          <a:p>
            <a:r>
              <a:rPr lang="fr-FR" i="1" dirty="0"/>
              <a:t>Tu travailles avec le document power point appelé : « deutsche </a:t>
            </a:r>
            <a:r>
              <a:rPr lang="fr-FR" i="1" dirty="0" err="1"/>
              <a:t>Mythen</a:t>
            </a:r>
            <a:r>
              <a:rPr lang="fr-FR" i="1" dirty="0"/>
              <a:t>. »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5551BA-54AA-414A-9456-7EEB89753E0F}"/>
              </a:ext>
            </a:extLst>
          </p:cNvPr>
          <p:cNvSpPr txBox="1"/>
          <p:nvPr/>
        </p:nvSpPr>
        <p:spPr>
          <a:xfrm>
            <a:off x="1937188" y="1951672"/>
            <a:ext cx="609731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A faire pour le 23 novembre : ( envoyer à </a:t>
            </a:r>
            <a:r>
              <a:rPr lang="fr-FR" b="1" dirty="0">
                <a:hlinkClick r:id="rId4"/>
              </a:rPr>
              <a:t>christine.childs@saintjosephlectoure.com</a:t>
            </a:r>
            <a:r>
              <a:rPr lang="fr-FR" b="1" dirty="0"/>
              <a:t> ou via école directe)</a:t>
            </a:r>
          </a:p>
          <a:p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findest</a:t>
            </a:r>
            <a:r>
              <a:rPr lang="fr-FR" dirty="0"/>
              <a:t> du Anti-</a:t>
            </a:r>
            <a:r>
              <a:rPr lang="fr-FR" dirty="0" err="1"/>
              <a:t>Vorbilder</a:t>
            </a:r>
            <a:r>
              <a:rPr lang="fr-FR" dirty="0"/>
              <a:t> ? </a:t>
            </a:r>
            <a:r>
              <a:rPr lang="fr-FR" dirty="0" err="1"/>
              <a:t>Findest</a:t>
            </a:r>
            <a:r>
              <a:rPr lang="fr-FR" dirty="0"/>
              <a:t> du die </a:t>
            </a:r>
            <a:r>
              <a:rPr lang="fr-FR" dirty="0" err="1"/>
              <a:t>Idee</a:t>
            </a:r>
            <a:r>
              <a:rPr lang="fr-FR" dirty="0"/>
              <a:t> </a:t>
            </a:r>
            <a:r>
              <a:rPr lang="fr-FR" dirty="0" err="1"/>
              <a:t>gut</a:t>
            </a:r>
            <a:r>
              <a:rPr lang="fr-FR" dirty="0"/>
              <a:t> </a:t>
            </a:r>
            <a:r>
              <a:rPr lang="fr-FR" dirty="0" err="1"/>
              <a:t>oder</a:t>
            </a:r>
            <a:r>
              <a:rPr lang="fr-FR" dirty="0"/>
              <a:t> </a:t>
            </a:r>
            <a:r>
              <a:rPr lang="fr-FR" dirty="0" err="1"/>
              <a:t>schlecht</a:t>
            </a:r>
            <a:r>
              <a:rPr lang="fr-FR" dirty="0"/>
              <a:t> ? </a:t>
            </a:r>
            <a:r>
              <a:rPr lang="fr-FR" dirty="0" err="1"/>
              <a:t>Warum</a:t>
            </a:r>
            <a:r>
              <a:rPr lang="fr-FR" dirty="0"/>
              <a:t> ? </a:t>
            </a:r>
          </a:p>
        </p:txBody>
      </p:sp>
      <p:pic>
        <p:nvPicPr>
          <p:cNvPr id="8" name="Son enregistré">
            <a:hlinkClick r:id="" action="ppaction://media"/>
            <a:extLst>
              <a:ext uri="{FF2B5EF4-FFF2-40B4-BE49-F238E27FC236}">
                <a16:creationId xmlns:a16="http://schemas.microsoft.com/office/drawing/2014/main" id="{62311171-0B37-40D5-B740-9AE118B17E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77710" y="39557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95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8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9EF6EF-D83E-4F83-A913-6000B6757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Correction – </a:t>
            </a:r>
            <a:r>
              <a:rPr lang="fr-FR" dirty="0" err="1">
                <a:solidFill>
                  <a:srgbClr val="FF0000"/>
                </a:solidFill>
              </a:rPr>
              <a:t>cf</a:t>
            </a:r>
            <a:r>
              <a:rPr lang="fr-FR" dirty="0">
                <a:solidFill>
                  <a:srgbClr val="FF0000"/>
                </a:solidFill>
              </a:rPr>
              <a:t> doc PROF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0ED53A-C34E-49A5-BE11-069E5ABC1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954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EA1678-3814-4DAC-BDE2-B9A102DC0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Lundi 30 Novembre </a:t>
            </a:r>
          </a:p>
        </p:txBody>
      </p:sp>
      <p:pic>
        <p:nvPicPr>
          <p:cNvPr id="5" name="Son enregistré">
            <a:hlinkClick r:id="" action="ppaction://media"/>
            <a:extLst>
              <a:ext uri="{FF2B5EF4-FFF2-40B4-BE49-F238E27FC236}">
                <a16:creationId xmlns:a16="http://schemas.microsoft.com/office/drawing/2014/main" id="{598B89D6-CF26-461B-AFED-9D0C7CE379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21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9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FAF36F-D569-4B13-B1DF-D387FB48F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Tâche finale – lundi 30 novembre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493B58-E881-4130-8947-B72E8F052D9B}"/>
              </a:ext>
            </a:extLst>
          </p:cNvPr>
          <p:cNvSpPr txBox="1"/>
          <p:nvPr/>
        </p:nvSpPr>
        <p:spPr>
          <a:xfrm>
            <a:off x="2977712" y="2110486"/>
            <a:ext cx="609731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/>
              <a:t>Du </a:t>
            </a:r>
            <a:r>
              <a:rPr lang="fr-FR" sz="2400" dirty="0" err="1"/>
              <a:t>machst</a:t>
            </a:r>
            <a:r>
              <a:rPr lang="fr-FR" sz="2400" dirty="0"/>
              <a:t> </a:t>
            </a:r>
            <a:r>
              <a:rPr lang="fr-FR" sz="2400" dirty="0" err="1"/>
              <a:t>ein</a:t>
            </a:r>
            <a:r>
              <a:rPr lang="fr-FR" sz="2400" dirty="0"/>
              <a:t> </a:t>
            </a:r>
            <a:r>
              <a:rPr lang="fr-FR" sz="2400" dirty="0" err="1"/>
              <a:t>Video</a:t>
            </a:r>
            <a:r>
              <a:rPr lang="fr-FR" sz="2400" dirty="0"/>
              <a:t> </a:t>
            </a:r>
            <a:r>
              <a:rPr lang="fr-FR" sz="2400" dirty="0" err="1"/>
              <a:t>für</a:t>
            </a:r>
            <a:r>
              <a:rPr lang="fr-FR" sz="2400" dirty="0"/>
              <a:t> </a:t>
            </a:r>
            <a:r>
              <a:rPr lang="fr-FR" sz="2400" dirty="0" err="1"/>
              <a:t>deinen</a:t>
            </a:r>
            <a:r>
              <a:rPr lang="fr-FR" sz="2400" dirty="0"/>
              <a:t> Fans . Du </a:t>
            </a:r>
            <a:r>
              <a:rPr lang="fr-FR" sz="2400" dirty="0" err="1"/>
              <a:t>willst</a:t>
            </a:r>
            <a:r>
              <a:rPr lang="fr-FR" sz="2400" dirty="0"/>
              <a:t> </a:t>
            </a:r>
            <a:r>
              <a:rPr lang="fr-FR" sz="2400" dirty="0" err="1"/>
              <a:t>ihnen</a:t>
            </a:r>
            <a:r>
              <a:rPr lang="fr-FR" sz="2400" dirty="0"/>
              <a:t> </a:t>
            </a:r>
            <a:r>
              <a:rPr lang="fr-FR" sz="2400" dirty="0" err="1"/>
              <a:t>raten</a:t>
            </a:r>
            <a:r>
              <a:rPr lang="fr-FR" sz="2400" dirty="0"/>
              <a:t> </a:t>
            </a:r>
            <a:r>
              <a:rPr lang="fr-FR" sz="2400" dirty="0" err="1"/>
              <a:t>ein</a:t>
            </a:r>
            <a:r>
              <a:rPr lang="fr-FR" sz="2400" dirty="0"/>
              <a:t> </a:t>
            </a:r>
            <a:r>
              <a:rPr lang="fr-FR" sz="2400" dirty="0" err="1"/>
              <a:t>Vorbild</a:t>
            </a:r>
            <a:r>
              <a:rPr lang="fr-FR" sz="2400" dirty="0"/>
              <a:t> </a:t>
            </a:r>
            <a:r>
              <a:rPr lang="fr-FR" sz="2400" dirty="0" err="1"/>
              <a:t>für</a:t>
            </a:r>
            <a:r>
              <a:rPr lang="fr-FR" sz="2400" dirty="0"/>
              <a:t> </a:t>
            </a:r>
            <a:r>
              <a:rPr lang="fr-FR" sz="2400" dirty="0" err="1"/>
              <a:t>sie</a:t>
            </a:r>
            <a:r>
              <a:rPr lang="fr-FR" sz="2400" dirty="0"/>
              <a:t> </a:t>
            </a:r>
            <a:r>
              <a:rPr lang="fr-FR" sz="2400" dirty="0" err="1"/>
              <a:t>zu</a:t>
            </a:r>
            <a:r>
              <a:rPr lang="fr-FR" sz="2400" dirty="0"/>
              <a:t> </a:t>
            </a:r>
            <a:r>
              <a:rPr lang="fr-FR" sz="2400" dirty="0" err="1"/>
              <a:t>werden</a:t>
            </a:r>
            <a:r>
              <a:rPr lang="fr-FR" sz="2400" dirty="0"/>
              <a:t>!</a:t>
            </a:r>
          </a:p>
          <a:p>
            <a:pPr lvl="1"/>
            <a:r>
              <a:rPr lang="fr-FR" dirty="0"/>
              <a:t>Du </a:t>
            </a:r>
            <a:r>
              <a:rPr lang="fr-FR" dirty="0" err="1"/>
              <a:t>schreibst</a:t>
            </a:r>
            <a:r>
              <a:rPr lang="fr-FR" dirty="0"/>
              <a:t> </a:t>
            </a:r>
            <a:r>
              <a:rPr lang="fr-FR" dirty="0" err="1"/>
              <a:t>dir</a:t>
            </a:r>
            <a:r>
              <a:rPr lang="fr-FR" dirty="0"/>
              <a:t> Argumente </a:t>
            </a:r>
            <a:r>
              <a:rPr lang="fr-FR" dirty="0" err="1"/>
              <a:t>auf</a:t>
            </a:r>
            <a:r>
              <a:rPr lang="fr-FR" dirty="0"/>
              <a:t>. Die </a:t>
            </a:r>
            <a:r>
              <a:rPr lang="fr-FR" dirty="0" err="1"/>
              <a:t>liest</a:t>
            </a:r>
            <a:r>
              <a:rPr lang="fr-FR" dirty="0"/>
              <a:t> den </a:t>
            </a:r>
            <a:r>
              <a:rPr lang="fr-FR" dirty="0" err="1"/>
              <a:t>Text</a:t>
            </a:r>
            <a:r>
              <a:rPr lang="fr-FR" dirty="0"/>
              <a:t>.</a:t>
            </a:r>
          </a:p>
          <a:p>
            <a:pPr lvl="1"/>
            <a:r>
              <a:rPr lang="fr-FR" dirty="0"/>
              <a:t>Filme </a:t>
            </a:r>
            <a:r>
              <a:rPr lang="fr-FR" dirty="0" err="1"/>
              <a:t>dich</a:t>
            </a:r>
            <a:r>
              <a:rPr lang="fr-FR" dirty="0"/>
              <a:t> ( </a:t>
            </a:r>
            <a:r>
              <a:rPr lang="fr-FR" dirty="0" err="1"/>
              <a:t>oder</a:t>
            </a:r>
            <a:r>
              <a:rPr lang="fr-FR" dirty="0"/>
              <a:t> du </a:t>
            </a:r>
            <a:r>
              <a:rPr lang="fr-FR" dirty="0" err="1"/>
              <a:t>nimmst</a:t>
            </a:r>
            <a:r>
              <a:rPr lang="fr-FR" dirty="0"/>
              <a:t> </a:t>
            </a:r>
            <a:r>
              <a:rPr lang="fr-FR" dirty="0" err="1"/>
              <a:t>nur</a:t>
            </a:r>
            <a:r>
              <a:rPr lang="fr-FR" dirty="0"/>
              <a:t> </a:t>
            </a:r>
            <a:r>
              <a:rPr lang="fr-FR" dirty="0" err="1"/>
              <a:t>deine</a:t>
            </a:r>
            <a:r>
              <a:rPr lang="fr-FR" dirty="0"/>
              <a:t> </a:t>
            </a:r>
            <a:r>
              <a:rPr lang="fr-FR" dirty="0" err="1"/>
              <a:t>Sprache</a:t>
            </a:r>
            <a:r>
              <a:rPr lang="fr-FR" dirty="0"/>
              <a:t> </a:t>
            </a:r>
            <a:r>
              <a:rPr lang="fr-FR" dirty="0" err="1"/>
              <a:t>auf</a:t>
            </a:r>
            <a:r>
              <a:rPr lang="fr-FR" dirty="0"/>
              <a:t> ) </a:t>
            </a:r>
          </a:p>
          <a:p>
            <a:pPr lvl="1"/>
            <a:r>
              <a:rPr lang="fr-FR" dirty="0"/>
              <a:t>Du </a:t>
            </a:r>
            <a:r>
              <a:rPr lang="fr-FR" dirty="0" err="1"/>
              <a:t>nimmst</a:t>
            </a:r>
            <a:r>
              <a:rPr lang="fr-FR" dirty="0"/>
              <a:t> </a:t>
            </a:r>
            <a:r>
              <a:rPr lang="fr-FR" dirty="0" err="1"/>
              <a:t>einen</a:t>
            </a:r>
            <a:r>
              <a:rPr lang="fr-FR" dirty="0"/>
              <a:t> </a:t>
            </a:r>
            <a:r>
              <a:rPr lang="fr-FR" dirty="0" err="1"/>
              <a:t>interessanten</a:t>
            </a:r>
            <a:r>
              <a:rPr lang="fr-FR" dirty="0"/>
              <a:t> </a:t>
            </a:r>
            <a:r>
              <a:rPr lang="fr-FR" dirty="0" err="1"/>
              <a:t>Hintergrund</a:t>
            </a:r>
            <a:r>
              <a:rPr lang="fr-FR" dirty="0"/>
              <a:t> </a:t>
            </a:r>
          </a:p>
          <a:p>
            <a:pPr lvl="1"/>
            <a:r>
              <a:rPr lang="fr-FR" dirty="0"/>
              <a:t>Du </a:t>
            </a:r>
            <a:r>
              <a:rPr lang="fr-FR" dirty="0" err="1"/>
              <a:t>darfst</a:t>
            </a:r>
            <a:r>
              <a:rPr lang="fr-FR" dirty="0"/>
              <a:t> NICHT </a:t>
            </a:r>
            <a:r>
              <a:rPr lang="fr-FR" dirty="0" err="1"/>
              <a:t>lesen</a:t>
            </a:r>
            <a:r>
              <a:rPr lang="fr-FR" dirty="0"/>
              <a:t> !</a:t>
            </a:r>
          </a:p>
          <a:p>
            <a:endParaRPr lang="fr-FR" i="1" dirty="0"/>
          </a:p>
          <a:p>
            <a:r>
              <a:rPr lang="fr-FR" i="1" dirty="0"/>
              <a:t>Tu écris un texte . Tu t’enregistres ( vidéo ou audio ) . Tu ne lis PAS! Si tu fais une vidéo , trouve un décors intéressant. </a:t>
            </a:r>
          </a:p>
        </p:txBody>
      </p:sp>
    </p:spTree>
    <p:extLst>
      <p:ext uri="{BB962C8B-B14F-4D97-AF65-F5344CB8AC3E}">
        <p14:creationId xmlns:p14="http://schemas.microsoft.com/office/powerpoint/2010/main" val="11572884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82</TotalTime>
  <Words>762</Words>
  <Application>Microsoft Office PowerPoint</Application>
  <PresentationFormat>Grand écran</PresentationFormat>
  <Paragraphs>86</Paragraphs>
  <Slides>17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Garamond</vt:lpstr>
      <vt:lpstr>Savon</vt:lpstr>
      <vt:lpstr>Anti-vorbild</vt:lpstr>
      <vt:lpstr>Début cours du 16 novembre 2020</vt:lpstr>
      <vt:lpstr>Seite 75 – Beantworte die Fragen zum Video </vt:lpstr>
      <vt:lpstr>Video : Anti-Vorbilder</vt:lpstr>
      <vt:lpstr>Seite 75 – Beantworte die Fragen zum Video </vt:lpstr>
      <vt:lpstr>Exprimer son avis </vt:lpstr>
      <vt:lpstr>Mein Kommentar</vt:lpstr>
      <vt:lpstr>Exercices P. 77-78</vt:lpstr>
      <vt:lpstr>Correction exercices de vocabulaire</vt:lpstr>
      <vt:lpstr>Fin cours du lundi 16 novembre </vt:lpstr>
      <vt:lpstr>Rappel ( cf diaporama « Vorbilder » ) Correction exercices de grammaire wenn / als</vt:lpstr>
      <vt:lpstr>Wenn &amp;  Als . (Suite) </vt:lpstr>
      <vt:lpstr>Interrogation - VORBILDER</vt:lpstr>
      <vt:lpstr>A faire cours du lundi 23 novembre</vt:lpstr>
      <vt:lpstr>Correction – cf doc PROF</vt:lpstr>
      <vt:lpstr>Lundi 30 Novembre </vt:lpstr>
      <vt:lpstr>Tâche finale – lundi 30 novembre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Anti-vorbild</dc:title>
  <dc:creator>Christine CHILDS</dc:creator>
  <cp:lastModifiedBy>Christine CHILDS</cp:lastModifiedBy>
  <cp:revision>10</cp:revision>
  <cp:lastPrinted>2020-11-09T10:39:49Z</cp:lastPrinted>
  <dcterms:created xsi:type="dcterms:W3CDTF">2020-11-02T10:57:12Z</dcterms:created>
  <dcterms:modified xsi:type="dcterms:W3CDTF">2020-11-16T11:35:03Z</dcterms:modified>
</cp:coreProperties>
</file>