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70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36E244-2860-4F9C-9AF9-2D89C6C481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4B184BF-06C5-4BAC-B032-5FFF17B5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E105C1-843A-4F4E-9ECA-EBE1B9A06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774827-FC2A-4200-94D5-833B94F86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6D1E1D-6EE1-43BB-A5A5-A6510918E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313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A832CE-17AE-4233-9F7E-F3D23122D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3453DC-25B0-4EDD-B363-7F3D17BFE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95FC52-7451-4B16-875F-A3DEE2F88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555515-E8D7-48F3-8356-2CB6646A3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8BDB89-FC4F-4C72-A4DA-3ADD9FD5B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07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C845C-1E90-478C-90D4-0B3340583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1DD45E-09C6-4609-9447-BE94EDC80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D59C2B-98AC-4A9C-B283-79698301B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360C55-9E74-4715-8882-9B69E2E6C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69FF9E-33BF-4767-8D62-56FEE44FB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607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1E7E4C-5AAE-464C-8755-125CA7269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3AD01E-1D12-4B32-B233-0D6174829A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D16489-035C-4A28-8AC4-859B81EBF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2AD34B5-77E1-4F02-B081-D9F4585D8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263124-1A36-4F16-9340-FE0CCD224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FE1E21-CD8D-428E-BC75-D6A70D81E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77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C5E27B-4F19-497F-86EE-1C96F79C4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860D72-D020-40FE-B66B-889601539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908EA72-5E22-41DE-9A08-35E5DF4FB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E25746-0068-4BB5-8F00-FD5121AE3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4011A2C-8C82-4DD6-AD5B-B8700EB22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37C3593-A3E4-48B9-BAC4-1FA1B2F8F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073C42C-127E-4C39-A6F7-14CEC1662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D727A2E-A7FC-4DFD-AE1F-18F03FE4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143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C7C45-552F-4853-8D19-9D032068C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F1217E-B705-4595-8D03-3377019E5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F1FCD2-FC73-4833-9EB3-192A30142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CAEE79-D8B2-4899-89E1-A37358404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147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915920-13F4-4C9A-8900-40A99DCB4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5D01127-E69F-4B74-BF22-9C30242AA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643E41-3FC6-4410-BC0F-2700152E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73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14436-2DF8-4DA8-9666-AE970656C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FCFD5F-1C17-49EE-982A-35349B87D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D4A495-E84D-40BE-A27F-13471EEDE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3172C90-8AEB-486A-9E7B-C47D15D12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5E033AA-33F9-4052-95C2-C1FDE6D8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89B3F4-0B2C-4191-8396-67DBF5CA6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867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F58B90-8E6A-4E1D-8638-0AD9196D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014773A-29BE-4254-A23A-CE7CCFD73E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7B16E0-F414-4EBE-BA93-5F2F0E02B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D9E822-3BC2-47C4-9B7A-9A186E1C2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ECAF45-560A-4E92-8BCC-6F90735DF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31A9AC-4B9F-48EF-B264-EA7814EAF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862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834B8A-3C98-45A9-8B43-DBE8CCDA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C4F19EA-2145-46EA-A69E-E25B7F0A3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7A7ACF-E85E-4982-8B8C-A294C4F57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51EE1D-DBD9-49C4-8350-55852FCC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0CEA8B-C525-4190-A9F5-E1E57359C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26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6398012-5EB1-4FD5-B4B3-34313F085F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F85C32-1402-4F5B-939D-0D962F427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1A067D-3FA9-4AE8-B4B1-0AB39C959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A13FEA-8466-40C3-B85F-8BD8D87A0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D4CC99-3E60-4922-8C9D-1B35AFAA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27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189834A-C66B-4944-8CCB-B0BF0D74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C41547-FD65-4B4B-8D0F-9DE42AB86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FF3B0E-31E1-4977-9A82-4C8D37D617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04E2C-7D8E-409E-9EC2-63336C6F32CC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DBDC37-6083-4000-8E72-E33011E4B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79B8D3-A48C-434D-A73D-A1EC7A7B4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FAA3E-0A41-4BE6-92EA-93C23237CC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41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emerhaven.de/de/aktuelles/zahlen-und-fakten-bilanz-der-feuerwehr-bremerhaven.45130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896103-1013-48F0-AF82-57829136D5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Vorbilder</a:t>
            </a:r>
            <a:r>
              <a:rPr lang="fr-FR" dirty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52D342-13E7-433A-9E96-3C209D43BB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49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1AC421-879D-40D6-913A-C21A499E5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Wer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dein</a:t>
            </a:r>
            <a:r>
              <a:rPr lang="fr-FR" dirty="0"/>
              <a:t> </a:t>
            </a:r>
            <a:r>
              <a:rPr lang="fr-FR" dirty="0" err="1"/>
              <a:t>Vorbild</a:t>
            </a:r>
            <a:r>
              <a:rPr lang="fr-FR" dirty="0"/>
              <a:t>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E68FC6-0E99-4A15-9AD5-9280E2F8A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err="1"/>
              <a:t>Beispiel</a:t>
            </a:r>
            <a:r>
              <a:rPr lang="fr-FR" dirty="0"/>
              <a:t> : Mein </a:t>
            </a:r>
            <a:r>
              <a:rPr lang="fr-FR" dirty="0" err="1"/>
              <a:t>Vorbild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die </a:t>
            </a:r>
            <a:r>
              <a:rPr lang="fr-FR" dirty="0" err="1"/>
              <a:t>Feuerwehr</a:t>
            </a:r>
            <a:r>
              <a:rPr lang="fr-FR" dirty="0"/>
              <a:t>. </a:t>
            </a:r>
          </a:p>
          <a:p>
            <a:pPr marL="0" indent="0">
              <a:buNone/>
            </a:pPr>
            <a:r>
              <a:rPr lang="fr-FR" dirty="0">
                <a:highlight>
                  <a:srgbClr val="FFFF00"/>
                </a:highlight>
              </a:rPr>
              <a:t>Tu fais deux phrases !</a:t>
            </a:r>
          </a:p>
        </p:txBody>
      </p:sp>
      <p:pic>
        <p:nvPicPr>
          <p:cNvPr id="8" name="Image 7" descr="Une image contenant camion, route, extérieur, transport&#10;&#10;Description générée automatiquement">
            <a:extLst>
              <a:ext uri="{FF2B5EF4-FFF2-40B4-BE49-F238E27FC236}">
                <a16:creationId xmlns:a16="http://schemas.microsoft.com/office/drawing/2014/main" id="{4174FC6E-8C07-4052-A7F7-7CCF7BB6B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17520" y="3500528"/>
            <a:ext cx="4133090" cy="232417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7385B79-CE30-45A9-9AE8-B553B4FF7FC2}"/>
              </a:ext>
            </a:extLst>
          </p:cNvPr>
          <p:cNvSpPr txBox="1"/>
          <p:nvPr/>
        </p:nvSpPr>
        <p:spPr>
          <a:xfrm>
            <a:off x="3017520" y="5977286"/>
            <a:ext cx="39319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s://www.bremerhaven.de/de/aktuelles/zahlen-und-fakten-bilanz-der-feuerwehr-bremerhaven.45130.html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-nc-nd/3.0/"/>
              </a:rPr>
              <a:t>CC BY-NC-ND</a:t>
            </a:r>
            <a:endParaRPr lang="fr-FR" sz="900"/>
          </a:p>
        </p:txBody>
      </p:sp>
    </p:spTree>
    <p:extLst>
      <p:ext uri="{BB962C8B-B14F-4D97-AF65-F5344CB8AC3E}">
        <p14:creationId xmlns:p14="http://schemas.microsoft.com/office/powerpoint/2010/main" val="729360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28556D-DE30-4D54-AC5B-2DE8C744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Text</a:t>
            </a:r>
            <a:r>
              <a:rPr lang="fr-FR" dirty="0"/>
              <a:t> Seite 74 – Teil 1</a:t>
            </a:r>
            <a:br>
              <a:rPr lang="fr-FR" dirty="0"/>
            </a:br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die Oma ? </a:t>
            </a:r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war</a:t>
            </a:r>
            <a:r>
              <a:rPr lang="fr-FR" dirty="0"/>
              <a:t> die Oma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85F2F9-1D84-4458-AC23-3167C8C16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688"/>
            <a:ext cx="10515600" cy="4351338"/>
          </a:xfrm>
        </p:spPr>
        <p:txBody>
          <a:bodyPr/>
          <a:lstStyle/>
          <a:p>
            <a:r>
              <a:rPr lang="fr-FR" dirty="0">
                <a:highlight>
                  <a:srgbClr val="FFFF00"/>
                </a:highlight>
              </a:rPr>
              <a:t>Tu donnes des adjectifs en allemand : </a:t>
            </a:r>
          </a:p>
        </p:txBody>
      </p:sp>
    </p:spTree>
    <p:extLst>
      <p:ext uri="{BB962C8B-B14F-4D97-AF65-F5344CB8AC3E}">
        <p14:creationId xmlns:p14="http://schemas.microsoft.com/office/powerpoint/2010/main" val="400566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8B882-5E4B-49A9-BBCA-57BF2FC09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ighlight>
                  <a:srgbClr val="FFFF00"/>
                </a:highlight>
              </a:rPr>
              <a:t>Tu rapportes avec tes mots </a:t>
            </a:r>
            <a:r>
              <a:rPr lang="fr-FR" dirty="0"/>
              <a:t>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03C081-96CF-4071-A401-836487746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war</a:t>
            </a:r>
            <a:r>
              <a:rPr lang="fr-FR" dirty="0"/>
              <a:t> die Oma ? </a:t>
            </a:r>
          </a:p>
          <a:p>
            <a:endParaRPr lang="fr-FR" dirty="0"/>
          </a:p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habe</a:t>
            </a:r>
            <a:r>
              <a:rPr lang="fr-FR" dirty="0"/>
              <a:t> </a:t>
            </a:r>
            <a:r>
              <a:rPr lang="fr-FR" dirty="0" err="1"/>
              <a:t>gehört</a:t>
            </a:r>
            <a:r>
              <a:rPr lang="fr-FR" dirty="0"/>
              <a:t>, </a:t>
            </a:r>
            <a:r>
              <a:rPr lang="fr-FR" dirty="0" err="1"/>
              <a:t>dass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….. ( verbe conjugué )</a:t>
            </a:r>
          </a:p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habe</a:t>
            </a:r>
            <a:r>
              <a:rPr lang="fr-FR" dirty="0"/>
              <a:t> </a:t>
            </a:r>
            <a:r>
              <a:rPr lang="fr-FR" dirty="0" err="1"/>
              <a:t>gesehen</a:t>
            </a:r>
            <a:r>
              <a:rPr lang="fr-FR" dirty="0"/>
              <a:t>, </a:t>
            </a:r>
            <a:r>
              <a:rPr lang="fr-FR" dirty="0" err="1"/>
              <a:t>dass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…. ( verbe conjugué )</a:t>
            </a:r>
          </a:p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habe</a:t>
            </a:r>
            <a:r>
              <a:rPr lang="fr-FR" dirty="0"/>
              <a:t> </a:t>
            </a:r>
            <a:r>
              <a:rPr lang="fr-FR" dirty="0" err="1"/>
              <a:t>erfahren</a:t>
            </a:r>
            <a:r>
              <a:rPr lang="fr-FR" dirty="0"/>
              <a:t> , </a:t>
            </a:r>
            <a:r>
              <a:rPr lang="fr-FR" dirty="0" err="1"/>
              <a:t>dass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… ( verbe conjugué )</a:t>
            </a:r>
          </a:p>
        </p:txBody>
      </p:sp>
    </p:spTree>
    <p:extLst>
      <p:ext uri="{BB962C8B-B14F-4D97-AF65-F5344CB8AC3E}">
        <p14:creationId xmlns:p14="http://schemas.microsoft.com/office/powerpoint/2010/main" val="1188803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C7FF8E-29DE-4088-BF27-BAD6C14D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ighlight>
                  <a:srgbClr val="FFFF00"/>
                </a:highlight>
              </a:rPr>
              <a:t>Tu fais des hypothèses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265626-481E-49CB-A181-E71A91C36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denke</a:t>
            </a:r>
            <a:r>
              <a:rPr lang="fr-FR" dirty="0"/>
              <a:t>, </a:t>
            </a:r>
            <a:r>
              <a:rPr lang="fr-FR" dirty="0" err="1"/>
              <a:t>dass</a:t>
            </a:r>
            <a:r>
              <a:rPr lang="fr-FR" dirty="0"/>
              <a:t> die Oma …. ( verbe conjugué )</a:t>
            </a:r>
          </a:p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kann</a:t>
            </a:r>
            <a:r>
              <a:rPr lang="fr-FR" dirty="0"/>
              <a:t> mir </a:t>
            </a:r>
            <a:r>
              <a:rPr lang="fr-FR" dirty="0" err="1"/>
              <a:t>vorstellen</a:t>
            </a:r>
            <a:r>
              <a:rPr lang="fr-FR" dirty="0"/>
              <a:t> , </a:t>
            </a:r>
            <a:r>
              <a:rPr lang="fr-FR" dirty="0" err="1"/>
              <a:t>dass</a:t>
            </a:r>
            <a:r>
              <a:rPr lang="fr-FR" dirty="0"/>
              <a:t> die Oma … ( verbe conjugué )</a:t>
            </a:r>
          </a:p>
          <a:p>
            <a:r>
              <a:rPr lang="fr-FR" dirty="0" err="1"/>
              <a:t>Vielleicht</a:t>
            </a:r>
            <a:r>
              <a:rPr lang="fr-FR" dirty="0"/>
              <a:t> ( verbe </a:t>
            </a:r>
            <a:r>
              <a:rPr lang="fr-FR" dirty="0" err="1"/>
              <a:t>conj</a:t>
            </a:r>
            <a:r>
              <a:rPr lang="fr-FR" dirty="0"/>
              <a:t>. )</a:t>
            </a:r>
          </a:p>
          <a:p>
            <a:r>
              <a:rPr lang="fr-FR" dirty="0" err="1"/>
              <a:t>Bestimmt</a:t>
            </a:r>
            <a:r>
              <a:rPr lang="fr-FR" dirty="0"/>
              <a:t> ( verbe </a:t>
            </a:r>
            <a:r>
              <a:rPr lang="fr-FR" dirty="0" err="1"/>
              <a:t>conj</a:t>
            </a:r>
            <a:r>
              <a:rPr lang="fr-FR" dirty="0"/>
              <a:t>. )</a:t>
            </a:r>
          </a:p>
        </p:txBody>
      </p:sp>
    </p:spTree>
    <p:extLst>
      <p:ext uri="{BB962C8B-B14F-4D97-AF65-F5344CB8AC3E}">
        <p14:creationId xmlns:p14="http://schemas.microsoft.com/office/powerpoint/2010/main" val="278239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F503FB-7556-40CA-92B6-6DB120D2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Text</a:t>
            </a:r>
            <a:r>
              <a:rPr lang="fr-FR" dirty="0"/>
              <a:t> – Teil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A014A2-7E36-40B6-A7F7-C678DF11E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sah</a:t>
            </a:r>
            <a:r>
              <a:rPr lang="fr-FR" dirty="0"/>
              <a:t> die </a:t>
            </a:r>
            <a:r>
              <a:rPr lang="fr-FR" dirty="0" err="1"/>
              <a:t>Autorin</a:t>
            </a:r>
            <a:r>
              <a:rPr lang="fr-FR" dirty="0"/>
              <a:t>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Vorbild</a:t>
            </a:r>
            <a:r>
              <a:rPr lang="fr-FR" dirty="0"/>
              <a:t> </a:t>
            </a:r>
            <a:r>
              <a:rPr lang="fr-FR" dirty="0" err="1"/>
              <a:t>früher</a:t>
            </a:r>
            <a:r>
              <a:rPr lang="fr-FR" dirty="0"/>
              <a:t> ? </a:t>
            </a:r>
            <a:r>
              <a:rPr lang="fr-FR" dirty="0">
                <a:highlight>
                  <a:srgbClr val="FFFF00"/>
                </a:highlight>
              </a:rPr>
              <a:t>Tu cherches dans le texte et tu donnes des réponses . 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3290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EE17F4-D510-4836-9E6A-12EAD91B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die </a:t>
            </a:r>
            <a:r>
              <a:rPr lang="fr-FR" dirty="0" err="1"/>
              <a:t>Autorin</a:t>
            </a:r>
            <a:r>
              <a:rPr lang="fr-FR" dirty="0"/>
              <a:t> </a:t>
            </a:r>
            <a:r>
              <a:rPr lang="fr-FR" dirty="0" err="1"/>
              <a:t>heute</a:t>
            </a:r>
            <a:r>
              <a:rPr lang="fr-FR" dirty="0"/>
              <a:t>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43208D-B938-4404-88F3-88243D432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Tu fais des hypothèses ( </a:t>
            </a:r>
            <a:r>
              <a:rPr lang="fr-FR" dirty="0">
                <a:highlight>
                  <a:srgbClr val="FFFF00"/>
                </a:highlight>
              </a:rPr>
              <a:t>cette fois – ci tu fais seulement des phrases toutes simples car nous verrons un autre point de grammaire plus tard )</a:t>
            </a:r>
          </a:p>
        </p:txBody>
      </p:sp>
    </p:spTree>
    <p:extLst>
      <p:ext uri="{BB962C8B-B14F-4D97-AF65-F5344CB8AC3E}">
        <p14:creationId xmlns:p14="http://schemas.microsoft.com/office/powerpoint/2010/main" val="37538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01347D-41A7-4E0C-B355-07DFB0786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Warum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dieses</a:t>
            </a:r>
            <a:r>
              <a:rPr lang="fr-FR" dirty="0"/>
              <a:t> </a:t>
            </a:r>
            <a:r>
              <a:rPr lang="fr-FR" dirty="0" err="1"/>
              <a:t>Vorbild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Katja </a:t>
            </a:r>
            <a:r>
              <a:rPr lang="fr-FR" dirty="0" err="1"/>
              <a:t>wichtig</a:t>
            </a:r>
            <a:r>
              <a:rPr lang="fr-FR" dirty="0"/>
              <a:t>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0F5F69-B0CC-4C96-86C7-3897051CC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Beispiel</a:t>
            </a:r>
            <a:r>
              <a:rPr lang="fr-FR" dirty="0"/>
              <a:t> :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hat</a:t>
            </a:r>
            <a:r>
              <a:rPr lang="fr-FR" dirty="0"/>
              <a:t> </a:t>
            </a:r>
            <a:r>
              <a:rPr lang="fr-FR" dirty="0" err="1"/>
              <a:t>viel</a:t>
            </a:r>
            <a:r>
              <a:rPr lang="fr-FR" dirty="0"/>
              <a:t> von </a:t>
            </a:r>
            <a:r>
              <a:rPr lang="fr-FR" dirty="0" err="1"/>
              <a:t>ihrer</a:t>
            </a:r>
            <a:r>
              <a:rPr lang="fr-FR" dirty="0"/>
              <a:t> Oma </a:t>
            </a:r>
            <a:r>
              <a:rPr lang="fr-FR" dirty="0" err="1"/>
              <a:t>gelernt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>
                <a:highlight>
                  <a:srgbClr val="FFFF00"/>
                </a:highlight>
              </a:rPr>
              <a:t>Tu donnes au moins deux phrases du même type.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1543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9F641-77AC-447F-B7B0-5C8B62FC8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Und</a:t>
            </a:r>
            <a:r>
              <a:rPr lang="fr-FR" dirty="0"/>
              <a:t> du? </a:t>
            </a:r>
            <a:r>
              <a:rPr lang="fr-FR" dirty="0" err="1"/>
              <a:t>Warum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dich</a:t>
            </a:r>
            <a:r>
              <a:rPr lang="fr-FR" dirty="0"/>
              <a:t> </a:t>
            </a:r>
            <a:r>
              <a:rPr lang="fr-FR" dirty="0" err="1"/>
              <a:t>Vorbilder</a:t>
            </a:r>
            <a:r>
              <a:rPr lang="fr-FR" dirty="0"/>
              <a:t> </a:t>
            </a:r>
            <a:r>
              <a:rPr lang="fr-FR" dirty="0" err="1"/>
              <a:t>wichtig</a:t>
            </a:r>
            <a:r>
              <a:rPr lang="fr-FR" dirty="0"/>
              <a:t>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ED3A8E-4111-4B1E-A1D2-AB95B5EB1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Beispiel</a:t>
            </a:r>
            <a:r>
              <a:rPr lang="fr-FR" dirty="0"/>
              <a:t> : </a:t>
            </a:r>
            <a:r>
              <a:rPr lang="fr-FR" dirty="0" err="1"/>
              <a:t>Vorbilder</a:t>
            </a:r>
            <a:r>
              <a:rPr lang="fr-FR" dirty="0"/>
              <a:t> </a:t>
            </a:r>
            <a:r>
              <a:rPr lang="fr-FR" dirty="0" err="1"/>
              <a:t>sind</a:t>
            </a:r>
            <a:r>
              <a:rPr lang="fr-FR" dirty="0"/>
              <a:t> </a:t>
            </a:r>
            <a:r>
              <a:rPr lang="fr-FR" dirty="0" err="1"/>
              <a:t>wichtig</a:t>
            </a:r>
            <a:r>
              <a:rPr lang="fr-FR" dirty="0"/>
              <a:t>, </a:t>
            </a:r>
            <a:r>
              <a:rPr lang="fr-FR" dirty="0" err="1"/>
              <a:t>weil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mir </a:t>
            </a:r>
            <a:r>
              <a:rPr lang="fr-FR" dirty="0" err="1"/>
              <a:t>Ziele</a:t>
            </a:r>
            <a:r>
              <a:rPr lang="fr-FR" dirty="0"/>
              <a:t> </a:t>
            </a:r>
            <a:r>
              <a:rPr lang="fr-FR" dirty="0" err="1"/>
              <a:t>setzen</a:t>
            </a:r>
            <a:r>
              <a:rPr lang="fr-FR" dirty="0"/>
              <a:t> </a:t>
            </a:r>
            <a:r>
              <a:rPr lang="fr-FR" dirty="0" err="1"/>
              <a:t>kann</a:t>
            </a:r>
            <a:r>
              <a:rPr lang="fr-FR" dirty="0"/>
              <a:t>. 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>
                <a:highlight>
                  <a:srgbClr val="FFFF00"/>
                </a:highlight>
              </a:rPr>
              <a:t>Tu donnes des phrases du même style. </a:t>
            </a:r>
          </a:p>
        </p:txBody>
      </p:sp>
    </p:spTree>
    <p:extLst>
      <p:ext uri="{BB962C8B-B14F-4D97-AF65-F5344CB8AC3E}">
        <p14:creationId xmlns:p14="http://schemas.microsoft.com/office/powerpoint/2010/main" val="252916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0EC5ED-05FC-43C7-8CC3-1032096BC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Analyse formule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C6C7CE-E85B-4FCC-B210-646665FA9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/>
              <a:t>Als</a:t>
            </a:r>
            <a:r>
              <a:rPr lang="fr-FR" dirty="0"/>
              <a:t> Katja </a:t>
            </a:r>
            <a:r>
              <a:rPr lang="fr-FR" dirty="0" err="1"/>
              <a:t>klein</a:t>
            </a:r>
            <a:r>
              <a:rPr lang="fr-FR" dirty="0"/>
              <a:t> </a:t>
            </a:r>
            <a:r>
              <a:rPr lang="fr-FR" dirty="0" err="1"/>
              <a:t>war</a:t>
            </a:r>
            <a:r>
              <a:rPr lang="fr-FR" dirty="0"/>
              <a:t> , </a:t>
            </a:r>
            <a:r>
              <a:rPr lang="fr-FR" dirty="0" err="1"/>
              <a:t>dachte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, </a:t>
            </a:r>
            <a:r>
              <a:rPr lang="fr-FR" dirty="0" err="1"/>
              <a:t>dass</a:t>
            </a:r>
            <a:r>
              <a:rPr lang="fr-FR" dirty="0"/>
              <a:t> </a:t>
            </a:r>
            <a:r>
              <a:rPr lang="fr-FR" dirty="0" err="1"/>
              <a:t>ihre</a:t>
            </a:r>
            <a:r>
              <a:rPr lang="fr-FR" dirty="0"/>
              <a:t> Oma alles </a:t>
            </a:r>
            <a:r>
              <a:rPr lang="fr-FR" dirty="0" err="1"/>
              <a:t>konnte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b="1" dirty="0" err="1"/>
              <a:t>Wenn</a:t>
            </a:r>
            <a:r>
              <a:rPr lang="fr-FR" dirty="0"/>
              <a:t> Katja an </a:t>
            </a:r>
            <a:r>
              <a:rPr lang="fr-FR" dirty="0" err="1"/>
              <a:t>ihre</a:t>
            </a:r>
            <a:r>
              <a:rPr lang="fr-FR" dirty="0"/>
              <a:t> Oma </a:t>
            </a:r>
            <a:r>
              <a:rPr lang="fr-FR" dirty="0" err="1"/>
              <a:t>denkt</a:t>
            </a:r>
            <a:r>
              <a:rPr lang="fr-FR" dirty="0"/>
              <a:t>, </a:t>
            </a:r>
            <a:r>
              <a:rPr lang="fr-FR" dirty="0" err="1"/>
              <a:t>ist</a:t>
            </a:r>
            <a:r>
              <a:rPr lang="fr-FR" dirty="0"/>
              <a:t> es 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schönes</a:t>
            </a:r>
            <a:r>
              <a:rPr lang="fr-FR" dirty="0"/>
              <a:t> </a:t>
            </a:r>
            <a:r>
              <a:rPr lang="fr-FR" dirty="0" err="1"/>
              <a:t>Gefühl</a:t>
            </a:r>
            <a:r>
              <a:rPr lang="fr-FR" dirty="0"/>
              <a:t>.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Quelle est la différence entre ALS et WENN ? </a:t>
            </a:r>
          </a:p>
          <a:p>
            <a:pPr marL="0" indent="0">
              <a:buNone/>
            </a:pPr>
            <a:r>
              <a:rPr lang="fr-FR" dirty="0"/>
              <a:t>Il existe aussi : WANN ?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Cours </a:t>
            </a:r>
            <a:r>
              <a:rPr lang="fr-FR" dirty="0" err="1">
                <a:solidFill>
                  <a:srgbClr val="FF0000"/>
                </a:solidFill>
              </a:rPr>
              <a:t>cf</a:t>
            </a:r>
            <a:r>
              <a:rPr lang="fr-FR" dirty="0">
                <a:solidFill>
                  <a:srgbClr val="FF0000"/>
                </a:solidFill>
              </a:rPr>
              <a:t> livre P 77 et p 186. 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Faire les exercices P77 Grammatik 1,2,3</a:t>
            </a:r>
          </a:p>
        </p:txBody>
      </p:sp>
    </p:spTree>
    <p:extLst>
      <p:ext uri="{BB962C8B-B14F-4D97-AF65-F5344CB8AC3E}">
        <p14:creationId xmlns:p14="http://schemas.microsoft.com/office/powerpoint/2010/main" val="877944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AE7697-B212-46ED-B25F-C4B215A7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VORBILDER ( axe 4 – 2° ) Ce qu’il faut savoir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DE4786-6B54-4D54-B1BF-5F3330C3C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Vocabulaire pour décrire le caractère de quelqu’un</a:t>
            </a:r>
          </a:p>
          <a:p>
            <a:r>
              <a:rPr lang="fr-FR" dirty="0"/>
              <a:t>Rapporter ce qu’on a entendu , ce que quelqu’un a dit . </a:t>
            </a:r>
          </a:p>
          <a:p>
            <a:pPr lvl="1"/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habe</a:t>
            </a:r>
            <a:r>
              <a:rPr lang="fr-FR" dirty="0"/>
              <a:t> </a:t>
            </a:r>
            <a:r>
              <a:rPr lang="fr-FR" dirty="0" err="1"/>
              <a:t>gehört</a:t>
            </a:r>
            <a:r>
              <a:rPr lang="fr-FR" dirty="0"/>
              <a:t> , </a:t>
            </a:r>
            <a:r>
              <a:rPr lang="fr-FR" dirty="0" err="1"/>
              <a:t>dass</a:t>
            </a:r>
            <a:r>
              <a:rPr lang="fr-FR" dirty="0"/>
              <a:t> ( … )</a:t>
            </a:r>
          </a:p>
          <a:p>
            <a:r>
              <a:rPr lang="fr-FR" dirty="0"/>
              <a:t>Utiliser la proposition subordonnée introduite par « </a:t>
            </a:r>
            <a:r>
              <a:rPr lang="fr-FR" dirty="0" err="1"/>
              <a:t>dass</a:t>
            </a:r>
            <a:r>
              <a:rPr lang="fr-FR" dirty="0"/>
              <a:t> » </a:t>
            </a:r>
          </a:p>
          <a:p>
            <a:r>
              <a:rPr lang="fr-FR" dirty="0"/>
              <a:t>Savoir utiliser « 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kann</a:t>
            </a:r>
            <a:r>
              <a:rPr lang="fr-FR" dirty="0"/>
              <a:t> » ( pouvoir / savoir ) </a:t>
            </a:r>
          </a:p>
          <a:p>
            <a:r>
              <a:rPr lang="fr-FR" dirty="0"/>
              <a:t>Connaître la différence entre </a:t>
            </a:r>
            <a:r>
              <a:rPr lang="fr-FR" dirty="0" err="1"/>
              <a:t>Wenn</a:t>
            </a:r>
            <a:r>
              <a:rPr lang="fr-FR" dirty="0"/>
              <a:t> et Als et savoir utiliser ces mots .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14095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387</Words>
  <Application>Microsoft Office PowerPoint</Application>
  <PresentationFormat>Grand écran</PresentationFormat>
  <Paragraphs>50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Thème Office</vt:lpstr>
      <vt:lpstr>Vorbilder </vt:lpstr>
      <vt:lpstr>Wer ist dein Vorbild ? </vt:lpstr>
      <vt:lpstr>Text Seite 74 – Teil 1 Wie ist die Oma ? Wie war die Oma ? </vt:lpstr>
      <vt:lpstr>Tu rapportes avec tes mots !</vt:lpstr>
      <vt:lpstr>Tu fais des hypothèses </vt:lpstr>
      <vt:lpstr>Text – Teil 2</vt:lpstr>
      <vt:lpstr>Wie ist die Autorin heute ?</vt:lpstr>
      <vt:lpstr>Warum ist dieses Vorbild für Katja wichtig? </vt:lpstr>
      <vt:lpstr>Und du? Warum sind für dich Vorbilder wichtig? </vt:lpstr>
      <vt:lpstr>Analyse formule :</vt:lpstr>
      <vt:lpstr>VORBILDER ( axe 4 – 2° ) Ce qu’il faut savoir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Vorbilder</dc:title>
  <dc:creator>Christine CHILDS</dc:creator>
  <cp:lastModifiedBy>Christine CHILDS</cp:lastModifiedBy>
  <cp:revision>8</cp:revision>
  <dcterms:created xsi:type="dcterms:W3CDTF">2020-10-12T08:34:54Z</dcterms:created>
  <dcterms:modified xsi:type="dcterms:W3CDTF">2020-11-09T11:04:37Z</dcterms:modified>
</cp:coreProperties>
</file>